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437" autoAdjust="0"/>
    <p:restoredTop sz="94660"/>
  </p:normalViewPr>
  <p:slideViewPr>
    <p:cSldViewPr>
      <p:cViewPr>
        <p:scale>
          <a:sx n="71" d="100"/>
          <a:sy n="71" d="100"/>
        </p:scale>
        <p:origin x="-152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8E04325-CB5D-40AF-8A10-01FB4AB6C06D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BAFFEE9-AEA4-4542-BDE1-A50C02F9C7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04325-CB5D-40AF-8A10-01FB4AB6C06D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FFEE9-AEA4-4542-BDE1-A50C02F9C7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04325-CB5D-40AF-8A10-01FB4AB6C06D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FFEE9-AEA4-4542-BDE1-A50C02F9C7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8E04325-CB5D-40AF-8A10-01FB4AB6C06D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FFEE9-AEA4-4542-BDE1-A50C02F9C7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8E04325-CB5D-40AF-8A10-01FB4AB6C06D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BAFFEE9-AEA4-4542-BDE1-A50C02F9C775}" type="slidenum">
              <a:rPr lang="en-AU" smtClean="0"/>
              <a:pPr/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8E04325-CB5D-40AF-8A10-01FB4AB6C06D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BAFFEE9-AEA4-4542-BDE1-A50C02F9C7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8E04325-CB5D-40AF-8A10-01FB4AB6C06D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BAFFEE9-AEA4-4542-BDE1-A50C02F9C7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04325-CB5D-40AF-8A10-01FB4AB6C06D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FFEE9-AEA4-4542-BDE1-A50C02F9C7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8E04325-CB5D-40AF-8A10-01FB4AB6C06D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BAFFEE9-AEA4-4542-BDE1-A50C02F9C7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8E04325-CB5D-40AF-8A10-01FB4AB6C06D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BAFFEE9-AEA4-4542-BDE1-A50C02F9C7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8E04325-CB5D-40AF-8A10-01FB4AB6C06D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BAFFEE9-AEA4-4542-BDE1-A50C02F9C7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8E04325-CB5D-40AF-8A10-01FB4AB6C06D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BAFFEE9-AEA4-4542-BDE1-A50C02F9C77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bas-fp\student$\igodwin\2011\spanish\page%201%20english.wav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bas-fp\student$\igodwin\2011\spanish\page%202%20english.wav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bas-fp\student$\igodwin\2011\spanish\page%203%20english.wav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://en.wikipedia.org/wiki/File:Maned_Wolf_area.pn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bas-fp\student$\igodwin\2011\spanish\page%204%20english.wav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bas-fp\student$\igodwin\2011\spanish\page%205%20english.wav" TargetMode="Externa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bas-fp\student$\igodwin\2011\spanish\page%206%20english.wav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14546" y="1000108"/>
            <a:ext cx="47147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MANED WOLF</a:t>
            </a:r>
            <a:endParaRPr lang="en-US" sz="5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28728" y="2714620"/>
            <a:ext cx="61847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BY IKALE GODWIN</a:t>
            </a:r>
            <a:endParaRPr lang="en-US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6388" name="Picture 4" descr="http://www.heathersanimations.com/wolves/363141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714884"/>
            <a:ext cx="2714644" cy="1676408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643174" y="1857364"/>
            <a:ext cx="45720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000" dirty="0" smtClean="0">
                <a:solidFill>
                  <a:srgbClr val="FF0000"/>
                </a:solidFill>
              </a:rPr>
              <a:t>LOBO CRINADO </a:t>
            </a:r>
            <a:endParaRPr lang="en-AU" sz="40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85918" y="3643314"/>
            <a:ext cx="55007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000" dirty="0" smtClean="0">
                <a:solidFill>
                  <a:srgbClr val="FF0000"/>
                </a:solidFill>
              </a:rPr>
              <a:t>POR IKALE GODWIN </a:t>
            </a:r>
            <a:endParaRPr lang="en-A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2.59259E-6 C 0.01494 0.00301 0.02917 -0.00301 0.0441 -2.59259E-6 C 0.04845 -0.00185 0.05192 -0.00509 0.05608 -0.00787 C 0.06963 -0.00625 0.07917 -0.00972 0.09289 -0.01111 C 0.10365 -0.01597 0.09358 -0.01204 0.11789 -0.01111 C 0.13768 -0.01042 0.15765 -0.00995 0.17744 -0.00949 C 0.18612 -0.00995 0.19497 -0.00972 0.20365 -0.01111 C 0.20539 -0.01134 0.2066 -0.01412 0.20834 -0.01412 C 0.22345 -0.01412 0.23855 -0.01065 0.25365 -0.00949 C 0.27501 -0.01921 0.29879 -0.00116 0.3191 -0.01412 C 0.33976 -0.00926 0.35678 -0.0125 0.37865 -0.01412 C 0.4356 -0.01296 0.49098 -0.01412 0.54775 -0.01273 C 0.55695 -0.01667 0.55417 -0.01412 0.56199 -0.01412 " pathEditMode="relative" ptsTypes="ffffffffffffA">
                                      <p:cBhvr>
                                        <p:cTn id="11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INFORMATION</a:t>
            </a:r>
            <a:r>
              <a:rPr lang="en-AU" dirty="0" smtClean="0"/>
              <a:t> </a:t>
            </a:r>
            <a:r>
              <a:rPr lang="en-AU" b="1" i="1" dirty="0" smtClean="0"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INFORMACIÓN</a:t>
            </a:r>
            <a:endParaRPr lang="en-AU" b="1" i="1" dirty="0">
              <a:solidFill>
                <a:srgbClr val="FF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HI MY NAME IS MANNY THE MANED WOLF AND I AM A MAMMAL. I LIVE IN TALL, GRASSLANDS AT THE EDGE OF FORESTS</a:t>
            </a:r>
            <a:endParaRPr lang="en-AU" dirty="0" smtClean="0">
              <a:ln>
                <a:solidFill>
                  <a:srgbClr val="00B0F0"/>
                </a:solidFill>
              </a:ln>
            </a:endParaRPr>
          </a:p>
          <a:p>
            <a:r>
              <a:rPr lang="en-US" b="1" i="1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OR IN SAVANNAHS OR MARSHLANDS.</a:t>
            </a:r>
            <a:endParaRPr lang="en-AU" b="1" i="1" dirty="0" smtClean="0">
              <a:ln>
                <a:solidFill>
                  <a:srgbClr val="00B0F0"/>
                </a:solidFill>
              </a:ln>
              <a:solidFill>
                <a:srgbClr val="FF00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endParaRPr lang="en-US" b="1" i="1" dirty="0" smtClean="0">
              <a:solidFill>
                <a:srgbClr val="FF00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es-ES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HOLA MI NOMBRE ES MANNY EL LOBO CRINADO SOY UN MAMÍFERO. VIVO EN ALTO, PRADOS EN EL BORDE DE BOSQUES O EN SAVANNAHS O LAS REGIONES PANTANOSAS. </a:t>
            </a:r>
          </a:p>
        </p:txBody>
      </p:sp>
      <p:pic>
        <p:nvPicPr>
          <p:cNvPr id="4" name="page 1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643570" y="107154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77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MY FAVORITE FOODS ARE?</a:t>
            </a:r>
            <a:r>
              <a:rPr lang="en-AU" dirty="0" smtClean="0"/>
              <a:t> </a:t>
            </a:r>
            <a:r>
              <a:rPr lang="en-AU" b="1" i="1" dirty="0" smtClean="0"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MIS ALIMENTOS PREFERIDOS SON </a:t>
            </a:r>
            <a:endParaRPr lang="en-AU" b="1" i="1" dirty="0">
              <a:solidFill>
                <a:srgbClr val="FF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MY FAVOURITE FOODS ARE SMALL RODENTS,ARMADILLOS,FISH,BIRDS AND</a:t>
            </a:r>
            <a:endParaRPr lang="en-AU" dirty="0" smtClean="0"/>
          </a:p>
          <a:p>
            <a:r>
              <a:rPr lang="en-US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REPTILES. I WILL ALSO FEED ON DEAD ANIMALS AND FRUIT.</a:t>
            </a:r>
            <a:endParaRPr lang="en-AU" b="1" i="1" dirty="0" smtClean="0"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es-ES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MIS ALIMENTOS PREFERIDOS SON PEQUEÑOS ROEDORES, ARMADILLOS, PESCADOS, PÁJAROS Y REPTILES. TAMBIÉN ALIMENTARÉ EN ANIMALES MUERTOS Y FRUTA. </a:t>
            </a:r>
          </a:p>
        </p:txBody>
      </p:sp>
      <p:pic>
        <p:nvPicPr>
          <p:cNvPr id="4" name="Picture 3" descr="Maned_Wolf_Eating_by_leopatra_lionf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5715016"/>
            <a:ext cx="2267602" cy="928694"/>
          </a:xfrm>
          <a:prstGeom prst="rect">
            <a:avLst/>
          </a:prstGeom>
        </p:spPr>
      </p:pic>
      <p:pic>
        <p:nvPicPr>
          <p:cNvPr id="5" name="Picture 4" descr="armadill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3702" y="5643578"/>
            <a:ext cx="2286016" cy="1032349"/>
          </a:xfrm>
          <a:prstGeom prst="rect">
            <a:avLst/>
          </a:prstGeom>
          <a:ln w="76200">
            <a:solidFill>
              <a:srgbClr val="000000"/>
            </a:solidFill>
          </a:ln>
        </p:spPr>
      </p:pic>
      <p:pic>
        <p:nvPicPr>
          <p:cNvPr id="6" name="page 2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858148" y="17144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75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i="1" dirty="0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Where do I live? </a:t>
            </a:r>
            <a:r>
              <a:rPr lang="en-AU" b="1" i="1" dirty="0" smtClean="0"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Donde lo hago viva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b="1" i="1" dirty="0"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8" name="Picture 4" descr="http://upload.wikimedia.org/wikipedia/commons/e/ec/Maned_Wolf_area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1882" y="3786190"/>
            <a:ext cx="1876872" cy="2824162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643174" y="1357298"/>
            <a:ext cx="543770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I live in south America it is very bushy there. </a:t>
            </a:r>
            <a:endParaRPr lang="en-US" sz="5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7158" y="3714752"/>
            <a:ext cx="340409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4000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Vivo en Suramérica que es muy espeso allí.</a:t>
            </a:r>
            <a:endParaRPr lang="en-AU" sz="4000" b="1" i="1" dirty="0"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8" name="page 3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143900" y="114298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42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2" grpId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en-AU" b="1" i="1" dirty="0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How long till our babies are born?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</a:t>
            </a:r>
            <a:r>
              <a:rPr lang="es-ES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Cuánto tiempo hasta nuestros bebés nazca.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n-AU" dirty="0" smtClean="0">
                <a:solidFill>
                  <a:srgbClr val="FF0000"/>
                </a:solidFill>
              </a:rPr>
              <a:t/>
            </a:r>
            <a:br>
              <a:rPr lang="en-AU" dirty="0" smtClean="0">
                <a:solidFill>
                  <a:srgbClr val="FF0000"/>
                </a:solidFill>
              </a:rPr>
            </a:b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572000"/>
          </a:xfrm>
        </p:spPr>
        <p:txBody>
          <a:bodyPr/>
          <a:lstStyle/>
          <a:p>
            <a:r>
              <a:rPr lang="en-AU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I mate from November to February and my girl friend will give birth to six puppies after a period of 50 to 75 days</a:t>
            </a:r>
            <a:r>
              <a:rPr lang="en-AU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</a:t>
            </a:r>
            <a:r>
              <a:rPr lang="es-ES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s-ES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acoplo a partir de noviembre a febrero y mi amigo de muchacha dará a luz a seis perritos después de un período de 50 a 75 días.</a:t>
            </a:r>
            <a:r>
              <a:rPr lang="en-AU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</a:t>
            </a:r>
            <a:endParaRPr lang="en-AU" b="1" i="1" dirty="0"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052" name="AutoShape 4" descr="data:image/jpg;base64,/9j/4AAQSkZJRgABAQAAAQABAAD/2wCEAAkGBhMSERUSExMWFRUWGRwaGRgYFyAYHBgfGxocHRodHBgfICYpHSAnIBwXHy8gIycpLCwsFR8xNTAqNSYrLCkBCQoKDgwOGg8PGikcHCQpLCkpKSwpKSksKSkpKSkpKSkpLCkpKSkpKSkpKSkpLCkpKSwpKSwsKSkpKSkpKSkpKf/AABEIAFwAdAMBIgACEQEDEQH/xAAcAAACAgMBAQAAAAAAAAAAAAAFBgQHAAIDCAH/xABAEAABAgQEAwUFBQUIAwAAAAABAhEAAwQhBRIxQQZRYQcTInGBMpGhsdEUQmKywRUjgtLhM1JUcpKiwvAWJCX/xAAZAQACAwEAAAAAAAAAAAAAAAABAgADBAX/xAAgEQACAgICAwEBAAAAAAAAAAAAAQIRAyESMRMiUUEU/9oADAMBAAIRAxEAPwBV4R4Hp6iiRPVLWtZzghJZ2UwYPyeDeJdm9GEJWmUqVcZu8mKAbe7m/KOfZ7MmfYJfdrOYFbJAt7RcqUbCGteGpDTql15bs5WB15q+A6Q4jE1HAFGT4JS1DZalqSgc7i5Hp6xOpOzOhKS/iWdGUph6P+sNdPiaJkvvUpIBJAtfVhv6xuZZULXhkkxHYnK7NKNge7Ntf3hvGp4CoQ7ySPKaow2Tk5R4lAc76RBEoKV4SpSNSWcF+R3u3lDNIiYv0vAmHlShlKmOgUoZfUG8SJ3ZzRfcpyq9nnKEMOH4enKCNeUbYhj0qnUhE1xm3AcC7XhWktsZSbdIWp3ZlSJYmWXVokFagDu5Bf5R8puzKkUCSggA6FSuV/vQ/wAipSpIWleYEODsY7LWCnQX+MSkC2VdR8K4bNRMUiRMPdHxDOb66X/60T5PZlRFOfu1KBuBnULdb6w4fZUIBslINzZn5mNZVYgsQXHS/wAYZRFcmKi+y2jAJ7tRbbMr0GsRcG7PqMgiokKSoHXvCAR0Yw6Vk6xAJHXl5xB+0qQnwhBSN1OPiSXicVYVIpXjPD5UitnSpIaWkgJBLn2QdfMmMjbjkvXziW1Gl/uiMilotRaPZkhP7NluHzrUGIsCF6gi7t8ukOMuQzhC3c2zBz5AuPlCf2ZVmTDpJLABSwCTZ1LPyHzhvn4wAHSM50frsw69WHnAIwZS8NTEVKlukqBclRKQHFksBfnfmIlVlLMcMxKrMAWbcnp1iLMohOSQvOFKDr7skqV1UdB0DHlHfAaBUtCkiomlJuAuWPD7wTbqwhvYGmcqqmkkiWtQUrVkgg3NvFy6Wj5NwxCk5c6kpH91TH1O8ReIuIkLUEJlBWWxUQwV6ed7QKl47MRYZejh4XzwXY3883sYqOiKFEu43bf0/rAbjXDO9loUmy0lmPI6xBqOJZ4BLpt0/rEWp4mmKR++ygWAYNc2vBlkjOLoEccoSVmuAVS0hchSvA4tzO7ctIO8OYmrxS5iSA57t+Q6ws4fVg5pYIJSbDe93beDmDU8xSwpRe/k1htGWGVqSs1SxpxbGVQcsRbntH1FOkpYP6W90fVrSzA3HL9Y2lTGSXF/PX6R0zmkabKQg+LV9zEKdNROWcxISgsRsp7h3HuiZXpks8xk7m/yjknDkFPhJuXL3ezQLBRSPGtOlFdOQj2QQ3+kRkb8dSMlfOQ75Skf7RGRQ+zSuixey7DM1Iha1BaCVASyPZObVzZ7bQ5yZBVNzg+CUSkJdkmzKIGg5A9DATsznBOESUgsuYuYkWdvGXV6Bz6Q60lMgJCEiwDWhURkRMpQUVgADa1gN36xB4gxOZ3CgopBNgEhvK56bQwAJS2rdIAcQUKGBSPaU53ctC5HUW0PiVySYhJXqH0MaypwNiYk1koBR2eA89bL26NHLV2dN9BKcoMc2kBsSSChi49H009IKTKYqyEnwljpHaZToDk38/pGmD4oyzXJg3hUolkrmskHVR1/hS1/OHDCaxMxWaUCEAeEneFWRLUokgnLplNxryOkNuC0SswbwpSkvpqYePtJCv1iybTgBOXNlURdjfz6xJQsEZXzaCMMhBNwCUjVufWOmUDkI6hzDjOoJatffr7uUfTJFiDbTlGy6hCElaykDmdn0DxJo5qJhbM4I2O2liIW0hqKD7REtiVQPxD8ojI+9otOEYlUJBJAULkufZG5j7FFl6LR7JcLmrw+XMzJygzEoGhuvxH1Ib0hqNJUA5Uhxve3pAnshI/ZErmFzL/xGOsmuqETFzUhZvca6FgC/Pn1ivyuA3j5o2qqvKSFq9mxubN5RwNXmSUguOl9IJLwlRyzU3C7qSzHMdX8zEedgZpgmZLV4VKKiki7nX0+MaHJTjRSk4Tv4L2P5U05O4I23hLXU5lM0HOPcRVLyAhwty4to1vjEHg/DTOIWtBypNvxH6CMmTDclFGyGdKLbGLAcAEyQRMJSog5CDpyha4emqqpqJIsr6RYUlLKAIaK+4HVlxgAWBmzAPIFX0izJhjFIphmcmw4VlC1SmyqQrKfOHWgoEFAAFgkEl2JN39LRXPaJNNPiiymwXkX6kX+Ii1qJaVl0sRkSXHr/WK8ceLssyT5IEGiKHSlR1+8Hby0gV+wZ5KiqqWp3KUsEgWs9jZ+UM+J0y2dABLh35bwPqAvKWACms7s7WfpG6LtGFqmC6bFFH91OlhMwC4I8KhzSdD8xBIzinl8IC1k2eFynQky1FllJfKdvR97RNGcqLhJD2DkW62PugpfSW0Uxx/MzYjUHV1D8ojI147S2ITx+IflEZFDWzQuh54DwqeuhSuWFZcyi4XZwoucuxA3huwbiBMlIE1S1nvMxGpAFgCd7sTzaOHZPPMvCpaiBlzTHPkoxIn4FKnzO+yrleJwEjKWDZT0ds3rGd43dotUlWw7iXE6c0sCYgDMM6VPoRzYsd2MSsYp1TkKyKfJlOUb+F/1HugdTYXLJzCnSrmtSQSepUQ5Md5JKgtgWUo6GwAsGZm0h4qSYjqqKt44qM0qUSCCmYpNwzukFxzFtYMcFV//AKoNiJcwgts/iBPncP0h7FMhQZUhK23IBPvML9DwWgTzOkLmSAT45Vild3byi23diUqoK1c9ExImuAdIrbgSQlGMZVlyhU0g/iYsfjFpiRK0KWItff6xAHCFFOPfIS0wKJEyWWUFC3UfCBJ2qIlQmdrdKkVMidmcKQUtuMpf/l8IfsCMrMQkrTmAUAXysRbKTrZtIFcTcJyqhKUkEKTcEmxLfetoeYglwtJVIR3c5WcJCQhy5AbRwBbYPeEosvQcCCScrWGm/vgeqWZgLoUnWygxglMqUi4T8Y5zavIFTS4ygnmAAHJvDJtbEaQo0U1ImTZdwULIbLtb6gHzEd5VYhTkfdLOzB474Th87KicpKSVlUxWuY95chujIbyjXFcK79KDLSqXd1JUnKT5kGLFkdCyxqyi+0A//RqP8w/KIyNePKLusQqJbk5VC519kRkJY6LK4AxWSjDJEuYsMqYsqSDcgKsPUt6AxY+Hz5axnyqAVdlH5X0jy5IxaahISlZCQ7C1n1gnT8dVyEhKalYSLAWLe8QmyHo+ur0S5attk3e5sIiJnpR4XypAAA+Hq/zjz7M4+rywNSsto4T9IxXaBiBIUalbjSyfpDIFHoeePCCCxO2sAq+nqkgZJiUM5U/6CKaPaPiP+LX7k/yxHPHNc16lZ82OnpBBRb1BKxBE1+8TMlliSo2IO45Q0iYE+EKSCbltyY8+f+f4g2X7UtuTJH6RDXxXVlec1C83N/0gaQT0iMWpArIuYM/InnpBaVRyyMwQ3raPMEzjitUQTPJI3yof35Ylo7TcTAtWTPcn+WBQT0wSizpHp9YBcXTSZQlJH9qtKQNyHdQfawPvigZ3aNiKwM1XM12YfIRkztExBa0KXUrUUOzhLB7GzcoFEXZ6Kw7ElTEKsUhJKWIAduUBeIeM/sq8iZWbck2Sx5HeKcmdp2IFOUzvCzMwHyjlN7RK1YyrmBQ5FIiNP8Iu9kDj3EBPxCfNAYLILfwiMgPX1BXMUs6mMhkQ/9k="/>
          <p:cNvSpPr>
            <a:spLocks noChangeAspect="1" noChangeArrowheads="1"/>
          </p:cNvSpPr>
          <p:nvPr/>
        </p:nvSpPr>
        <p:spPr bwMode="auto">
          <a:xfrm>
            <a:off x="63500" y="-428625"/>
            <a:ext cx="1104900" cy="876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054" name="Picture 6" descr="http://www.gallowaywildlife.co.uk/images/news/Maned%20wolf%20pup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714884"/>
            <a:ext cx="2702728" cy="1285884"/>
          </a:xfrm>
          <a:prstGeom prst="rect">
            <a:avLst/>
          </a:prstGeom>
          <a:noFill/>
        </p:spPr>
      </p:pic>
      <p:pic>
        <p:nvPicPr>
          <p:cNvPr id="6" name="page 4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286776" y="15716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80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0034" y="2928934"/>
            <a:ext cx="8229600" cy="4572000"/>
          </a:xfrm>
        </p:spPr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My friends and I are endangered because hunters kill us for our fur to make coats, blankets and more.    </a:t>
            </a:r>
            <a:endParaRPr lang="en-AU" b="1" i="1" dirty="0" smtClean="0"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en-US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s-ES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Me y a mis amigos ponen en peligro porque los cazadores nos matan para que nuestra piel haga las capas, las mantas y las porciones más. </a:t>
            </a:r>
          </a:p>
        </p:txBody>
      </p:sp>
      <p:sp>
        <p:nvSpPr>
          <p:cNvPr id="8" name="Rectangle 7"/>
          <p:cNvSpPr/>
          <p:nvPr/>
        </p:nvSpPr>
        <p:spPr>
          <a:xfrm>
            <a:off x="1285852" y="214290"/>
            <a:ext cx="707236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How are we endangered?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714356"/>
            <a:ext cx="27860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Cómo sea pusimos en peligro </a:t>
            </a:r>
            <a:endParaRPr lang="es-ES" sz="2400" b="1" i="1" dirty="0"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page 5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643834" y="22859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60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0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i="1" dirty="0" smtClean="0">
                <a:solidFill>
                  <a:srgbClr val="FF0000"/>
                </a:solidFill>
              </a:rPr>
              <a:t>THE END.</a:t>
            </a:r>
            <a:r>
              <a:rPr lang="en-AU" dirty="0" smtClean="0">
                <a:solidFill>
                  <a:srgbClr val="FF0000"/>
                </a:solidFill>
              </a:rPr>
              <a:t>EL EXTREMO.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b="1" i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7224" y="1785926"/>
            <a:ext cx="571504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200" b="1" i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THANK YOU FOR WATCHING MY SLIDE SHOW I HOPE YOU LEARNED SOMETHING ABOUT </a:t>
            </a:r>
            <a:r>
              <a:rPr lang="en-US" sz="3200" b="1" i="1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MY FRIENDS AND </a:t>
            </a:r>
            <a:r>
              <a:rPr lang="en-US" sz="3200" b="1" i="1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I</a:t>
            </a:r>
            <a:r>
              <a:rPr lang="en-US" sz="3200" b="1" i="1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sym typeface="Wingdings" pitchFamily="2" charset="2"/>
              </a:rPr>
              <a:t></a:t>
            </a:r>
            <a:r>
              <a:rPr lang="en-US" sz="3200" b="1" i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 </a:t>
            </a:r>
            <a:endParaRPr lang="en-US" sz="3200" b="1" i="1" cap="none" spc="0" dirty="0">
              <a:ln w="50800"/>
              <a:solidFill>
                <a:schemeClr val="bg1">
                  <a:shade val="50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Picture 4" descr="attemp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6" y="3143248"/>
            <a:ext cx="2067474" cy="1435100"/>
          </a:xfrm>
          <a:prstGeom prst="rect">
            <a:avLst/>
          </a:prstGeom>
        </p:spPr>
      </p:pic>
      <p:pic>
        <p:nvPicPr>
          <p:cNvPr id="6" name="Picture 5" descr="maned wolf stand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68" y="4714884"/>
            <a:ext cx="1785950" cy="181591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43042" y="392906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400" b="1" i="1" dirty="0" smtClean="0"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GRACIAS POR MIRAR MI ESPERANZA DE LA DEMOSTRACIÓN DE DIAPOSITIVA I QUE USTED APRENDIÓ ALGO SOBRE MÍ Y MIS AMIGOS.</a:t>
            </a:r>
            <a:endParaRPr lang="en-AU" sz="2400" b="1" i="1" dirty="0"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8" name="page 6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358082" y="164305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5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318</Words>
  <Application>Microsoft Office PowerPoint</Application>
  <PresentationFormat>On-screen Show (4:3)</PresentationFormat>
  <Paragraphs>25</Paragraphs>
  <Slides>7</Slides>
  <Notes>0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Slide 1</vt:lpstr>
      <vt:lpstr>INFORMATION INFORMACIÓN</vt:lpstr>
      <vt:lpstr>MY FAVORITE FOODS ARE? MIS ALIMENTOS PREFERIDOS SON </vt:lpstr>
      <vt:lpstr>Where do I live? Donde lo hago viva </vt:lpstr>
      <vt:lpstr>How long till our babies are born?  Cuánto tiempo hasta nuestros bebés nazca.  </vt:lpstr>
      <vt:lpstr>Slide 6</vt:lpstr>
      <vt:lpstr>THE END.EL EXTREMO. </vt:lpstr>
    </vt:vector>
  </TitlesOfParts>
  <Company>DECS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SBAS</dc:creator>
  <cp:lastModifiedBy>igodwin</cp:lastModifiedBy>
  <cp:revision>47</cp:revision>
  <dcterms:created xsi:type="dcterms:W3CDTF">2011-10-27T03:26:19Z</dcterms:created>
  <dcterms:modified xsi:type="dcterms:W3CDTF">2011-11-29T01:48:25Z</dcterms:modified>
</cp:coreProperties>
</file>